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148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826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695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126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070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547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71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885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14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355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FFD0-D758-FF47-A7E8-76AEF9814A5B}" type="datetimeFigureOut">
              <a:rPr lang="en-US" smtClean="0"/>
              <a:pPr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EC477-18BF-0247-8015-2174B5298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169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5400000" flipH="1">
            <a:off x="776098" y="3453074"/>
            <a:ext cx="2784912" cy="92333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Situation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1901498"/>
              </p:ext>
            </p:extLst>
          </p:nvPr>
        </p:nvGraphicFramePr>
        <p:xfrm>
          <a:off x="1524000" y="1397000"/>
          <a:ext cx="6096000" cy="1125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12528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S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P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I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C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E</a:t>
                      </a:r>
                      <a:endParaRPr lang="en-US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5400000">
            <a:off x="2174250" y="3450117"/>
            <a:ext cx="2625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Problem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2450036" y="4259503"/>
            <a:ext cx="4244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Investigation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4314686" y="3642339"/>
            <a:ext cx="2959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Construct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5464285" y="3778146"/>
            <a:ext cx="3224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964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530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Situation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Content Placeholder 3" descr="funny-android-pictures-10-3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-4498" r="1805"/>
          <a:stretch/>
        </p:blipFill>
        <p:spPr>
          <a:xfrm>
            <a:off x="3408636" y="3488605"/>
            <a:ext cx="1971662" cy="3197985"/>
          </a:xfrm>
        </p:spPr>
      </p:pic>
      <p:sp>
        <p:nvSpPr>
          <p:cNvPr id="5" name="TextBox 4"/>
          <p:cNvSpPr txBox="1"/>
          <p:nvPr/>
        </p:nvSpPr>
        <p:spPr>
          <a:xfrm>
            <a:off x="457200" y="1387058"/>
            <a:ext cx="8229600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 situation should be open-ended enough to allow for a wide variety of solutions to the problem and should be as realistic as possible.</a:t>
            </a:r>
            <a:endParaRPr lang="en-US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46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0284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Once students understand the situation presented, they are encouraged to pinpoint a resolvable Problem or possibility.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 descr="problem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801989" y="3361477"/>
            <a:ext cx="3580849" cy="276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147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Investigation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During this stage of the design process, students consider any requirements dictated by the problem.</a:t>
            </a:r>
          </a:p>
        </p:txBody>
      </p:sp>
      <p:pic>
        <p:nvPicPr>
          <p:cNvPr id="4" name="Picture 3" descr="investig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888228" y="3268635"/>
            <a:ext cx="3492180" cy="323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695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struc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1417638"/>
            <a:ext cx="8431988" cy="5440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973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This is the stage of the process in which students take one of the ideas generated during their investigation and produce their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542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Evaluation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 problem is tested to see if it really solves the initial problem. The intent of the evaluation is to provide a reflective activity for a student that shows them the degree of success and the compromises </a:t>
            </a:r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they 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made.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 descr="blog_evalu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529203" y="4174722"/>
            <a:ext cx="3953889" cy="247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110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141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Situation</vt:lpstr>
      <vt:lpstr>Problem</vt:lpstr>
      <vt:lpstr>Investigation</vt:lpstr>
      <vt:lpstr>Construction</vt:lpstr>
      <vt:lpstr>Evaluation </vt:lpstr>
    </vt:vector>
  </TitlesOfParts>
  <Company>Hoskins Mac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Hoskins</dc:creator>
  <cp:lastModifiedBy>Vanessa Rose Blouin</cp:lastModifiedBy>
  <cp:revision>10</cp:revision>
  <dcterms:created xsi:type="dcterms:W3CDTF">2013-06-04T16:56:50Z</dcterms:created>
  <dcterms:modified xsi:type="dcterms:W3CDTF">2013-06-04T17:13:56Z</dcterms:modified>
</cp:coreProperties>
</file>